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4630400" cy="8229600"/>
  <p:notesSz cx="8229600" cy="1463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4C0565-5B0A-5C3A-1E41-6B744AE76E08}" name="Cecile Dudit" initials="CD" userId="S::cdudit@ec44.fr::56a1d318-32a4-45ea-b22c-a929c5e679c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9CCFF"/>
    <a:srgbClr val="6699FF"/>
    <a:srgbClr val="A9D18E"/>
    <a:srgbClr val="EBD0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138D8C-8CEE-4E73-9766-4391CCDAAC62}" v="10" dt="2024-05-12T18:53:28.8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cile Dudit" userId="56a1d318-32a4-45ea-b22c-a929c5e679c3" providerId="ADAL" clId="{F2138D8C-8CEE-4E73-9766-4391CCDAAC62}"/>
    <pc:docChg chg="undo redo custSel modSld">
      <pc:chgData name="Cecile Dudit" userId="56a1d318-32a4-45ea-b22c-a929c5e679c3" providerId="ADAL" clId="{F2138D8C-8CEE-4E73-9766-4391CCDAAC62}" dt="2024-05-12T18:57:44.125" v="98" actId="1076"/>
      <pc:docMkLst>
        <pc:docMk/>
      </pc:docMkLst>
      <pc:sldChg chg="addSp delSp modSp mod">
        <pc:chgData name="Cecile Dudit" userId="56a1d318-32a4-45ea-b22c-a929c5e679c3" providerId="ADAL" clId="{F2138D8C-8CEE-4E73-9766-4391CCDAAC62}" dt="2024-05-12T18:52:52.543" v="61" actId="14100"/>
        <pc:sldMkLst>
          <pc:docMk/>
          <pc:sldMk cId="0" sldId="256"/>
        </pc:sldMkLst>
        <pc:picChg chg="del">
          <ac:chgData name="Cecile Dudit" userId="56a1d318-32a4-45ea-b22c-a929c5e679c3" providerId="ADAL" clId="{F2138D8C-8CEE-4E73-9766-4391CCDAAC62}" dt="2024-05-12T18:52:14.995" v="56" actId="478"/>
          <ac:picMkLst>
            <pc:docMk/>
            <pc:sldMk cId="0" sldId="256"/>
            <ac:picMk id="8" creationId="{DE33E417-F473-3858-64B0-928CAC6349A2}"/>
          </ac:picMkLst>
        </pc:picChg>
        <pc:picChg chg="add mod modCrop">
          <ac:chgData name="Cecile Dudit" userId="56a1d318-32a4-45ea-b22c-a929c5e679c3" providerId="ADAL" clId="{F2138D8C-8CEE-4E73-9766-4391CCDAAC62}" dt="2024-05-12T18:52:52.543" v="61" actId="14100"/>
          <ac:picMkLst>
            <pc:docMk/>
            <pc:sldMk cId="0" sldId="256"/>
            <ac:picMk id="11" creationId="{7F2AE32D-B296-673E-D419-531A37CD7876}"/>
          </ac:picMkLst>
        </pc:picChg>
      </pc:sldChg>
      <pc:sldChg chg="modSp mod">
        <pc:chgData name="Cecile Dudit" userId="56a1d318-32a4-45ea-b22c-a929c5e679c3" providerId="ADAL" clId="{F2138D8C-8CEE-4E73-9766-4391CCDAAC62}" dt="2024-05-12T18:57:44.125" v="98" actId="1076"/>
        <pc:sldMkLst>
          <pc:docMk/>
          <pc:sldMk cId="0" sldId="257"/>
        </pc:sldMkLst>
        <pc:spChg chg="mod">
          <ac:chgData name="Cecile Dudit" userId="56a1d318-32a4-45ea-b22c-a929c5e679c3" providerId="ADAL" clId="{F2138D8C-8CEE-4E73-9766-4391CCDAAC62}" dt="2024-05-12T18:57:44.125" v="98" actId="1076"/>
          <ac:spMkLst>
            <pc:docMk/>
            <pc:sldMk cId="0" sldId="257"/>
            <ac:spMk id="10" creationId="{00000000-0000-0000-0000-000000000000}"/>
          </ac:spMkLst>
        </pc:spChg>
        <pc:spChg chg="mod">
          <ac:chgData name="Cecile Dudit" userId="56a1d318-32a4-45ea-b22c-a929c5e679c3" providerId="ADAL" clId="{F2138D8C-8CEE-4E73-9766-4391CCDAAC62}" dt="2024-05-12T18:57:44.125" v="98" actId="1076"/>
          <ac:spMkLst>
            <pc:docMk/>
            <pc:sldMk cId="0" sldId="257"/>
            <ac:spMk id="11" creationId="{00000000-0000-0000-0000-000000000000}"/>
          </ac:spMkLst>
        </pc:spChg>
        <pc:spChg chg="mod">
          <ac:chgData name="Cecile Dudit" userId="56a1d318-32a4-45ea-b22c-a929c5e679c3" providerId="ADAL" clId="{F2138D8C-8CEE-4E73-9766-4391CCDAAC62}" dt="2024-05-12T18:57:21.506" v="96" actId="1076"/>
          <ac:spMkLst>
            <pc:docMk/>
            <pc:sldMk cId="0" sldId="257"/>
            <ac:spMk id="12" creationId="{00000000-0000-0000-0000-000000000000}"/>
          </ac:spMkLst>
        </pc:spChg>
        <pc:spChg chg="mod">
          <ac:chgData name="Cecile Dudit" userId="56a1d318-32a4-45ea-b22c-a929c5e679c3" providerId="ADAL" clId="{F2138D8C-8CEE-4E73-9766-4391CCDAAC62}" dt="2024-05-12T18:57:21.506" v="96" actId="1076"/>
          <ac:spMkLst>
            <pc:docMk/>
            <pc:sldMk cId="0" sldId="257"/>
            <ac:spMk id="13" creationId="{00000000-0000-0000-0000-000000000000}"/>
          </ac:spMkLst>
        </pc:spChg>
        <pc:spChg chg="mod">
          <ac:chgData name="Cecile Dudit" userId="56a1d318-32a4-45ea-b22c-a929c5e679c3" providerId="ADAL" clId="{F2138D8C-8CEE-4E73-9766-4391CCDAAC62}" dt="2024-05-12T18:57:21.506" v="96" actId="1076"/>
          <ac:spMkLst>
            <pc:docMk/>
            <pc:sldMk cId="0" sldId="257"/>
            <ac:spMk id="14" creationId="{00000000-0000-0000-0000-000000000000}"/>
          </ac:spMkLst>
        </pc:spChg>
        <pc:spChg chg="mod">
          <ac:chgData name="Cecile Dudit" userId="56a1d318-32a4-45ea-b22c-a929c5e679c3" providerId="ADAL" clId="{F2138D8C-8CEE-4E73-9766-4391CCDAAC62}" dt="2024-05-12T18:57:21.506" v="96" actId="1076"/>
          <ac:spMkLst>
            <pc:docMk/>
            <pc:sldMk cId="0" sldId="257"/>
            <ac:spMk id="15" creationId="{00000000-0000-0000-0000-000000000000}"/>
          </ac:spMkLst>
        </pc:spChg>
        <pc:spChg chg="mod">
          <ac:chgData name="Cecile Dudit" userId="56a1d318-32a4-45ea-b22c-a929c5e679c3" providerId="ADAL" clId="{F2138D8C-8CEE-4E73-9766-4391CCDAAC62}" dt="2024-05-12T18:57:21.506" v="96" actId="1076"/>
          <ac:spMkLst>
            <pc:docMk/>
            <pc:sldMk cId="0" sldId="257"/>
            <ac:spMk id="16" creationId="{00000000-0000-0000-0000-000000000000}"/>
          </ac:spMkLst>
        </pc:spChg>
        <pc:spChg chg="mod">
          <ac:chgData name="Cecile Dudit" userId="56a1d318-32a4-45ea-b22c-a929c5e679c3" providerId="ADAL" clId="{F2138D8C-8CEE-4E73-9766-4391CCDAAC62}" dt="2024-05-12T18:57:21.506" v="96" actId="1076"/>
          <ac:spMkLst>
            <pc:docMk/>
            <pc:sldMk cId="0" sldId="257"/>
            <ac:spMk id="24" creationId="{7C071CDE-9E79-EF18-9FE7-43F3EC427A16}"/>
          </ac:spMkLst>
        </pc:spChg>
        <pc:spChg chg="mod">
          <ac:chgData name="Cecile Dudit" userId="56a1d318-32a4-45ea-b22c-a929c5e679c3" providerId="ADAL" clId="{F2138D8C-8CEE-4E73-9766-4391CCDAAC62}" dt="2024-05-12T18:57:44.125" v="98" actId="1076"/>
          <ac:spMkLst>
            <pc:docMk/>
            <pc:sldMk cId="0" sldId="257"/>
            <ac:spMk id="25" creationId="{CFD09212-D0C3-B8DB-83F6-108A0DC27DC3}"/>
          </ac:spMkLst>
        </pc:spChg>
        <pc:spChg chg="mod">
          <ac:chgData name="Cecile Dudit" userId="56a1d318-32a4-45ea-b22c-a929c5e679c3" providerId="ADAL" clId="{F2138D8C-8CEE-4E73-9766-4391CCDAAC62}" dt="2024-05-12T18:57:21.506" v="96" actId="1076"/>
          <ac:spMkLst>
            <pc:docMk/>
            <pc:sldMk cId="0" sldId="257"/>
            <ac:spMk id="26" creationId="{F9BD4B97-7E5F-86F8-5626-4F3E414B6596}"/>
          </ac:spMkLst>
        </pc:spChg>
        <pc:spChg chg="mod">
          <ac:chgData name="Cecile Dudit" userId="56a1d318-32a4-45ea-b22c-a929c5e679c3" providerId="ADAL" clId="{F2138D8C-8CEE-4E73-9766-4391CCDAAC62}" dt="2024-05-12T18:57:21.506" v="96" actId="1076"/>
          <ac:spMkLst>
            <pc:docMk/>
            <pc:sldMk cId="0" sldId="257"/>
            <ac:spMk id="27" creationId="{4100916B-A265-CCE5-AB8A-49BF8411E522}"/>
          </ac:spMkLst>
        </pc:spChg>
        <pc:spChg chg="mod">
          <ac:chgData name="Cecile Dudit" userId="56a1d318-32a4-45ea-b22c-a929c5e679c3" providerId="ADAL" clId="{F2138D8C-8CEE-4E73-9766-4391CCDAAC62}" dt="2024-05-12T18:57:44.125" v="98" actId="1076"/>
          <ac:spMkLst>
            <pc:docMk/>
            <pc:sldMk cId="0" sldId="257"/>
            <ac:spMk id="28" creationId="{F814234A-D198-3B62-C039-F4C68A11B94F}"/>
          </ac:spMkLst>
        </pc:spChg>
        <pc:spChg chg="mod">
          <ac:chgData name="Cecile Dudit" userId="56a1d318-32a4-45ea-b22c-a929c5e679c3" providerId="ADAL" clId="{F2138D8C-8CEE-4E73-9766-4391CCDAAC62}" dt="2024-05-12T18:57:44.125" v="98" actId="1076"/>
          <ac:spMkLst>
            <pc:docMk/>
            <pc:sldMk cId="0" sldId="257"/>
            <ac:spMk id="30" creationId="{D6727CA0-A1F9-F195-5825-96349CD3E93E}"/>
          </ac:spMkLst>
        </pc:spChg>
        <pc:spChg chg="mod">
          <ac:chgData name="Cecile Dudit" userId="56a1d318-32a4-45ea-b22c-a929c5e679c3" providerId="ADAL" clId="{F2138D8C-8CEE-4E73-9766-4391CCDAAC62}" dt="2024-05-12T18:57:44.125" v="98" actId="1076"/>
          <ac:spMkLst>
            <pc:docMk/>
            <pc:sldMk cId="0" sldId="257"/>
            <ac:spMk id="32" creationId="{615ACB2B-B0F9-AFBF-8DEB-858F4506EC09}"/>
          </ac:spMkLst>
        </pc:spChg>
        <pc:spChg chg="mod">
          <ac:chgData name="Cecile Dudit" userId="56a1d318-32a4-45ea-b22c-a929c5e679c3" providerId="ADAL" clId="{F2138D8C-8CEE-4E73-9766-4391CCDAAC62}" dt="2024-05-12T18:57:44.125" v="98" actId="1076"/>
          <ac:spMkLst>
            <pc:docMk/>
            <pc:sldMk cId="0" sldId="257"/>
            <ac:spMk id="34" creationId="{226C3378-8152-ABF6-44F5-F70A2BF6255E}"/>
          </ac:spMkLst>
        </pc:spChg>
        <pc:spChg chg="mod">
          <ac:chgData name="Cecile Dudit" userId="56a1d318-32a4-45ea-b22c-a929c5e679c3" providerId="ADAL" clId="{F2138D8C-8CEE-4E73-9766-4391CCDAAC62}" dt="2024-05-12T18:57:21.506" v="96" actId="1076"/>
          <ac:spMkLst>
            <pc:docMk/>
            <pc:sldMk cId="0" sldId="257"/>
            <ac:spMk id="35" creationId="{B0EC8C54-9C9C-1D04-812B-BE0B122AD213}"/>
          </ac:spMkLst>
        </pc:spChg>
        <pc:spChg chg="mod">
          <ac:chgData name="Cecile Dudit" userId="56a1d318-32a4-45ea-b22c-a929c5e679c3" providerId="ADAL" clId="{F2138D8C-8CEE-4E73-9766-4391CCDAAC62}" dt="2024-05-12T18:57:21.506" v="96" actId="1076"/>
          <ac:spMkLst>
            <pc:docMk/>
            <pc:sldMk cId="0" sldId="257"/>
            <ac:spMk id="37" creationId="{6E4FC3DC-3743-B8F8-E501-8D3558C0BD5B}"/>
          </ac:spMkLst>
        </pc:spChg>
        <pc:spChg chg="mod">
          <ac:chgData name="Cecile Dudit" userId="56a1d318-32a4-45ea-b22c-a929c5e679c3" providerId="ADAL" clId="{F2138D8C-8CEE-4E73-9766-4391CCDAAC62}" dt="2024-05-12T18:57:21.506" v="96" actId="1076"/>
          <ac:spMkLst>
            <pc:docMk/>
            <pc:sldMk cId="0" sldId="257"/>
            <ac:spMk id="38" creationId="{C5EEDCAD-5441-7604-26BA-EBBB17D8A0C0}"/>
          </ac:spMkLst>
        </pc:spChg>
        <pc:spChg chg="mod">
          <ac:chgData name="Cecile Dudit" userId="56a1d318-32a4-45ea-b22c-a929c5e679c3" providerId="ADAL" clId="{F2138D8C-8CEE-4E73-9766-4391CCDAAC62}" dt="2024-05-12T18:57:44.125" v="98" actId="1076"/>
          <ac:spMkLst>
            <pc:docMk/>
            <pc:sldMk cId="0" sldId="257"/>
            <ac:spMk id="40" creationId="{85154C37-59C0-900D-A2D4-C4AD46E48B2C}"/>
          </ac:spMkLst>
        </pc:spChg>
        <pc:spChg chg="mod">
          <ac:chgData name="Cecile Dudit" userId="56a1d318-32a4-45ea-b22c-a929c5e679c3" providerId="ADAL" clId="{F2138D8C-8CEE-4E73-9766-4391CCDAAC62}" dt="2024-05-12T18:57:26.792" v="97" actId="1076"/>
          <ac:spMkLst>
            <pc:docMk/>
            <pc:sldMk cId="0" sldId="257"/>
            <ac:spMk id="41" creationId="{4C4C7375-D209-9914-9782-A6449374377D}"/>
          </ac:spMkLst>
        </pc:spChg>
        <pc:picChg chg="mod">
          <ac:chgData name="Cecile Dudit" userId="56a1d318-32a4-45ea-b22c-a929c5e679c3" providerId="ADAL" clId="{F2138D8C-8CEE-4E73-9766-4391CCDAAC62}" dt="2024-05-12T18:57:10.220" v="95" actId="1076"/>
          <ac:picMkLst>
            <pc:docMk/>
            <pc:sldMk cId="0" sldId="257"/>
            <ac:picMk id="2" creationId="{00000000-0000-0000-0000-000000000000}"/>
          </ac:picMkLst>
        </pc:picChg>
      </pc:sldChg>
      <pc:sldChg chg="modSp mod">
        <pc:chgData name="Cecile Dudit" userId="56a1d318-32a4-45ea-b22c-a929c5e679c3" providerId="ADAL" clId="{F2138D8C-8CEE-4E73-9766-4391CCDAAC62}" dt="2024-05-12T18:56:43.306" v="93" actId="1076"/>
        <pc:sldMkLst>
          <pc:docMk/>
          <pc:sldMk cId="0" sldId="258"/>
        </pc:sldMkLst>
        <pc:spChg chg="mod">
          <ac:chgData name="Cecile Dudit" userId="56a1d318-32a4-45ea-b22c-a929c5e679c3" providerId="ADAL" clId="{F2138D8C-8CEE-4E73-9766-4391CCDAAC62}" dt="2024-05-12T18:48:33.683" v="19" actId="20577"/>
          <ac:spMkLst>
            <pc:docMk/>
            <pc:sldMk cId="0" sldId="258"/>
            <ac:spMk id="5" creationId="{89A7A0E2-034B-2C69-41DC-E67B10188FCE}"/>
          </ac:spMkLst>
        </pc:spChg>
        <pc:spChg chg="mod">
          <ac:chgData name="Cecile Dudit" userId="56a1d318-32a4-45ea-b22c-a929c5e679c3" providerId="ADAL" clId="{F2138D8C-8CEE-4E73-9766-4391CCDAAC62}" dt="2024-05-12T18:55:48.055" v="87" actId="948"/>
          <ac:spMkLst>
            <pc:docMk/>
            <pc:sldMk cId="0" sldId="258"/>
            <ac:spMk id="8" creationId="{00000000-0000-0000-0000-000000000000}"/>
          </ac:spMkLst>
        </pc:spChg>
        <pc:spChg chg="mod">
          <ac:chgData name="Cecile Dudit" userId="56a1d318-32a4-45ea-b22c-a929c5e679c3" providerId="ADAL" clId="{F2138D8C-8CEE-4E73-9766-4391CCDAAC62}" dt="2024-05-12T18:55:13.333" v="85" actId="6549"/>
          <ac:spMkLst>
            <pc:docMk/>
            <pc:sldMk cId="0" sldId="258"/>
            <ac:spMk id="12" creationId="{148CFB89-31F2-5654-6662-D41FDDD26621}"/>
          </ac:spMkLst>
        </pc:spChg>
        <pc:spChg chg="mod">
          <ac:chgData name="Cecile Dudit" userId="56a1d318-32a4-45ea-b22c-a929c5e679c3" providerId="ADAL" clId="{F2138D8C-8CEE-4E73-9766-4391CCDAAC62}" dt="2024-05-12T18:56:43.306" v="93" actId="1076"/>
          <ac:spMkLst>
            <pc:docMk/>
            <pc:sldMk cId="0" sldId="258"/>
            <ac:spMk id="15" creationId="{7BA94CA2-BFA0-5D2D-BC90-36840950B416}"/>
          </ac:spMkLst>
        </pc:spChg>
      </pc:sldChg>
      <pc:sldChg chg="modSp mod">
        <pc:chgData name="Cecile Dudit" userId="56a1d318-32a4-45ea-b22c-a929c5e679c3" providerId="ADAL" clId="{F2138D8C-8CEE-4E73-9766-4391CCDAAC62}" dt="2024-05-12T18:50:14.457" v="54" actId="20577"/>
        <pc:sldMkLst>
          <pc:docMk/>
          <pc:sldMk cId="0" sldId="259"/>
        </pc:sldMkLst>
        <pc:spChg chg="mod">
          <ac:chgData name="Cecile Dudit" userId="56a1d318-32a4-45ea-b22c-a929c5e679c3" providerId="ADAL" clId="{F2138D8C-8CEE-4E73-9766-4391CCDAAC62}" dt="2024-05-12T18:49:05.793" v="21" actId="1076"/>
          <ac:spMkLst>
            <pc:docMk/>
            <pc:sldMk cId="0" sldId="259"/>
            <ac:spMk id="3" creationId="{00000000-0000-0000-0000-000000000000}"/>
          </ac:spMkLst>
        </pc:spChg>
        <pc:spChg chg="mod">
          <ac:chgData name="Cecile Dudit" userId="56a1d318-32a4-45ea-b22c-a929c5e679c3" providerId="ADAL" clId="{F2138D8C-8CEE-4E73-9766-4391CCDAAC62}" dt="2024-05-12T18:49:38.352" v="22" actId="1076"/>
          <ac:spMkLst>
            <pc:docMk/>
            <pc:sldMk cId="0" sldId="259"/>
            <ac:spMk id="4" creationId="{00000000-0000-0000-0000-000000000000}"/>
          </ac:spMkLst>
        </pc:spChg>
        <pc:spChg chg="mod">
          <ac:chgData name="Cecile Dudit" userId="56a1d318-32a4-45ea-b22c-a929c5e679c3" providerId="ADAL" clId="{F2138D8C-8CEE-4E73-9766-4391CCDAAC62}" dt="2024-05-12T18:49:38.352" v="22" actId="1076"/>
          <ac:spMkLst>
            <pc:docMk/>
            <pc:sldMk cId="0" sldId="259"/>
            <ac:spMk id="5" creationId="{00000000-0000-0000-0000-000000000000}"/>
          </ac:spMkLst>
        </pc:spChg>
        <pc:spChg chg="mod">
          <ac:chgData name="Cecile Dudit" userId="56a1d318-32a4-45ea-b22c-a929c5e679c3" providerId="ADAL" clId="{F2138D8C-8CEE-4E73-9766-4391CCDAAC62}" dt="2024-05-12T18:49:38.352" v="22" actId="1076"/>
          <ac:spMkLst>
            <pc:docMk/>
            <pc:sldMk cId="0" sldId="259"/>
            <ac:spMk id="6" creationId="{00000000-0000-0000-0000-000000000000}"/>
          </ac:spMkLst>
        </pc:spChg>
        <pc:spChg chg="mod">
          <ac:chgData name="Cecile Dudit" userId="56a1d318-32a4-45ea-b22c-a929c5e679c3" providerId="ADAL" clId="{F2138D8C-8CEE-4E73-9766-4391CCDAAC62}" dt="2024-05-12T18:49:38.352" v="22" actId="1076"/>
          <ac:spMkLst>
            <pc:docMk/>
            <pc:sldMk cId="0" sldId="259"/>
            <ac:spMk id="7" creationId="{00000000-0000-0000-0000-000000000000}"/>
          </ac:spMkLst>
        </pc:spChg>
        <pc:spChg chg="mod">
          <ac:chgData name="Cecile Dudit" userId="56a1d318-32a4-45ea-b22c-a929c5e679c3" providerId="ADAL" clId="{F2138D8C-8CEE-4E73-9766-4391CCDAAC62}" dt="2024-05-12T18:49:43.829" v="23" actId="14100"/>
          <ac:spMkLst>
            <pc:docMk/>
            <pc:sldMk cId="0" sldId="259"/>
            <ac:spMk id="8" creationId="{00000000-0000-0000-0000-000000000000}"/>
          </ac:spMkLst>
        </pc:spChg>
        <pc:spChg chg="mod">
          <ac:chgData name="Cecile Dudit" userId="56a1d318-32a4-45ea-b22c-a929c5e679c3" providerId="ADAL" clId="{F2138D8C-8CEE-4E73-9766-4391CCDAAC62}" dt="2024-05-12T18:49:38.352" v="22" actId="1076"/>
          <ac:spMkLst>
            <pc:docMk/>
            <pc:sldMk cId="0" sldId="259"/>
            <ac:spMk id="9" creationId="{00000000-0000-0000-0000-000000000000}"/>
          </ac:spMkLst>
        </pc:spChg>
        <pc:spChg chg="mod">
          <ac:chgData name="Cecile Dudit" userId="56a1d318-32a4-45ea-b22c-a929c5e679c3" providerId="ADAL" clId="{F2138D8C-8CEE-4E73-9766-4391CCDAAC62}" dt="2024-05-12T18:49:38.352" v="22" actId="1076"/>
          <ac:spMkLst>
            <pc:docMk/>
            <pc:sldMk cId="0" sldId="259"/>
            <ac:spMk id="10" creationId="{00000000-0000-0000-0000-000000000000}"/>
          </ac:spMkLst>
        </pc:spChg>
        <pc:spChg chg="mod">
          <ac:chgData name="Cecile Dudit" userId="56a1d318-32a4-45ea-b22c-a929c5e679c3" providerId="ADAL" clId="{F2138D8C-8CEE-4E73-9766-4391CCDAAC62}" dt="2024-05-12T18:50:14.457" v="54" actId="20577"/>
          <ac:spMkLst>
            <pc:docMk/>
            <pc:sldMk cId="0" sldId="259"/>
            <ac:spMk id="12" creationId="{89913131-BE92-5CF7-3F16-5B28E7A01731}"/>
          </ac:spMkLst>
        </pc:spChg>
      </pc:sldChg>
    </pc:docChg>
  </pc:docChgLst>
  <pc:docChgLst>
    <pc:chgData name="Cecile Dudit" userId="56a1d318-32a4-45ea-b22c-a929c5e679c3" providerId="ADAL" clId="{817B4347-CFA4-40C3-90AD-81D3FC675881}"/>
    <pc:docChg chg="undo custSel modSld">
      <pc:chgData name="Cecile Dudit" userId="56a1d318-32a4-45ea-b22c-a929c5e679c3" providerId="ADAL" clId="{817B4347-CFA4-40C3-90AD-81D3FC675881}" dt="2023-12-05T10:25:12.622" v="216" actId="20577"/>
      <pc:docMkLst>
        <pc:docMk/>
      </pc:docMkLst>
      <pc:sldChg chg="modSp mod delCm">
        <pc:chgData name="Cecile Dudit" userId="56a1d318-32a4-45ea-b22c-a929c5e679c3" providerId="ADAL" clId="{817B4347-CFA4-40C3-90AD-81D3FC675881}" dt="2023-12-05T10:18:40.308" v="120" actId="20577"/>
        <pc:sldMkLst>
          <pc:docMk/>
          <pc:sldMk cId="0" sldId="256"/>
        </pc:sldMkLst>
        <pc:spChg chg="mod">
          <ac:chgData name="Cecile Dudit" userId="56a1d318-32a4-45ea-b22c-a929c5e679c3" providerId="ADAL" clId="{817B4347-CFA4-40C3-90AD-81D3FC675881}" dt="2023-12-05T10:18:40.308" v="120" actId="20577"/>
          <ac:spMkLst>
            <pc:docMk/>
            <pc:sldMk cId="0" sldId="256"/>
            <ac:spMk id="6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ecile Dudit" userId="56a1d318-32a4-45ea-b22c-a929c5e679c3" providerId="ADAL" clId="{817B4347-CFA4-40C3-90AD-81D3FC675881}" dt="2023-12-05T10:18:38.029" v="118"/>
              <pc2:cmMkLst xmlns:pc2="http://schemas.microsoft.com/office/powerpoint/2019/9/main/command">
                <pc:docMk/>
                <pc:sldMk cId="0" sldId="256"/>
                <pc2:cmMk id="{E8E61FA2-2298-4221-A850-1162B57B071A}"/>
              </pc2:cmMkLst>
            </pc226:cmChg>
          </p:ext>
        </pc:extLst>
      </pc:sldChg>
      <pc:sldChg chg="modSp mod delCm modCm">
        <pc:chgData name="Cecile Dudit" userId="56a1d318-32a4-45ea-b22c-a929c5e679c3" providerId="ADAL" clId="{817B4347-CFA4-40C3-90AD-81D3FC675881}" dt="2023-12-05T10:25:12.622" v="216" actId="20577"/>
        <pc:sldMkLst>
          <pc:docMk/>
          <pc:sldMk cId="0" sldId="257"/>
        </pc:sldMkLst>
        <pc:spChg chg="mod">
          <ac:chgData name="Cecile Dudit" userId="56a1d318-32a4-45ea-b22c-a929c5e679c3" providerId="ADAL" clId="{817B4347-CFA4-40C3-90AD-81D3FC675881}" dt="2023-12-05T10:25:12.622" v="216" actId="20577"/>
          <ac:spMkLst>
            <pc:docMk/>
            <pc:sldMk cId="0" sldId="257"/>
            <ac:spMk id="13" creationId="{00000000-0000-0000-0000-000000000000}"/>
          </ac:spMkLst>
        </pc:spChg>
        <pc:spChg chg="mod">
          <ac:chgData name="Cecile Dudit" userId="56a1d318-32a4-45ea-b22c-a929c5e679c3" providerId="ADAL" clId="{817B4347-CFA4-40C3-90AD-81D3FC675881}" dt="2023-12-05T10:24:56.940" v="214" actId="20577"/>
          <ac:spMkLst>
            <pc:docMk/>
            <pc:sldMk cId="0" sldId="257"/>
            <ac:spMk id="39" creationId="{B0927B25-FEA4-48BE-C0DC-EE55C8BA9EB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Cecile Dudit" userId="56a1d318-32a4-45ea-b22c-a929c5e679c3" providerId="ADAL" clId="{817B4347-CFA4-40C3-90AD-81D3FC675881}" dt="2023-12-05T10:19:34.286" v="137"/>
              <pc2:cmMkLst xmlns:pc2="http://schemas.microsoft.com/office/powerpoint/2019/9/main/command">
                <pc:docMk/>
                <pc:sldMk cId="0" sldId="257"/>
                <pc2:cmMk id="{804C1483-1B7E-49C7-A066-28CB58260424}"/>
              </pc2:cmMkLst>
            </pc226:cmChg>
          </p:ext>
        </pc:extLst>
      </pc:sldChg>
      <pc:sldChg chg="modSp mod addCm">
        <pc:chgData name="Cecile Dudit" userId="56a1d318-32a4-45ea-b22c-a929c5e679c3" providerId="ADAL" clId="{817B4347-CFA4-40C3-90AD-81D3FC675881}" dt="2023-12-05T10:24:39.900" v="213" actId="13926"/>
        <pc:sldMkLst>
          <pc:docMk/>
          <pc:sldMk cId="0" sldId="258"/>
        </pc:sldMkLst>
        <pc:spChg chg="mod">
          <ac:chgData name="Cecile Dudit" userId="56a1d318-32a4-45ea-b22c-a929c5e679c3" providerId="ADAL" clId="{817B4347-CFA4-40C3-90AD-81D3FC675881}" dt="2023-12-05T09:16:17.988" v="0" actId="6549"/>
          <ac:spMkLst>
            <pc:docMk/>
            <pc:sldMk cId="0" sldId="258"/>
            <ac:spMk id="5" creationId="{89A7A0E2-034B-2C69-41DC-E67B10188FCE}"/>
          </ac:spMkLst>
        </pc:spChg>
        <pc:spChg chg="mod">
          <ac:chgData name="Cecile Dudit" userId="56a1d318-32a4-45ea-b22c-a929c5e679c3" providerId="ADAL" clId="{817B4347-CFA4-40C3-90AD-81D3FC675881}" dt="2023-12-05T10:24:39.900" v="213" actId="13926"/>
          <ac:spMkLst>
            <pc:docMk/>
            <pc:sldMk cId="0" sldId="258"/>
            <ac:spMk id="15" creationId="{7BA94CA2-BFA0-5D2D-BC90-36840950B41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ecile Dudit" userId="56a1d318-32a4-45ea-b22c-a929c5e679c3" providerId="ADAL" clId="{817B4347-CFA4-40C3-90AD-81D3FC675881}" dt="2023-12-05T09:17:05.130" v="1"/>
              <pc2:cmMkLst xmlns:pc2="http://schemas.microsoft.com/office/powerpoint/2019/9/main/command">
                <pc:docMk/>
                <pc:sldMk cId="0" sldId="258"/>
                <pc2:cmMk id="{7F4A99C5-277D-4717-BCBF-94FD5F02B481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692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23084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2737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93693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070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46597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39225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19814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27288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21338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57222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52884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87731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94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institut-ozanam.org/wp-content/uploads/2024/05/Pedagogie_et_polyvalence_CRPE.pdf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hyperlink" Target="mailto:craimbourg@ec44.fr" TargetMode="External"/><Relationship Id="rId4" Type="http://schemas.openxmlformats.org/officeDocument/2006/relationships/hyperlink" Target="https://www.askabox.fr/repondre.php?s=469425&amp;r=SP4WAUEpw78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CC">
              <a:alpha val="74902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pPr algn="ctr"/>
            <a:endParaRPr lang="fr-FR" dirty="0"/>
          </a:p>
        </p:txBody>
      </p:sp>
      <p:sp>
        <p:nvSpPr>
          <p:cNvPr id="5" name="Text 1"/>
          <p:cNvSpPr/>
          <p:nvPr/>
        </p:nvSpPr>
        <p:spPr>
          <a:xfrm>
            <a:off x="6497300" y="1919356"/>
            <a:ext cx="7755996" cy="331056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6561"/>
              </a:lnSpc>
            </a:pPr>
            <a:r>
              <a:rPr lang="fr-FR" sz="4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donis-web"/>
              </a:rPr>
              <a:t>Renforcer ses connaissances en pédagogie pour réussir l’écrit d’application et l’oral de leçon</a:t>
            </a:r>
            <a:r>
              <a:rPr lang="fr-FR" sz="5249" b="1" kern="0" spc="-105" dirty="0">
                <a:solidFill>
                  <a:schemeClr val="accent6">
                    <a:lumMod val="75000"/>
                  </a:schemeClr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! </a:t>
            </a:r>
            <a:endParaRPr lang="fr-FR" sz="5249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5896610" y="484108"/>
            <a:ext cx="8045185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fr-FR" sz="24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Préparez </a:t>
            </a:r>
            <a:r>
              <a:rPr lang="fr-FR" sz="24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efficacement l’oral </a:t>
            </a:r>
            <a:r>
              <a:rPr lang="fr-FR" sz="24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du CRPE 2025</a:t>
            </a:r>
            <a:endParaRPr lang="fr-FR" sz="2400" dirty="0"/>
          </a:p>
        </p:txBody>
      </p:sp>
      <p:sp>
        <p:nvSpPr>
          <p:cNvPr id="7" name="Shape 3"/>
          <p:cNvSpPr/>
          <p:nvPr/>
        </p:nvSpPr>
        <p:spPr>
          <a:xfrm>
            <a:off x="6319599" y="6250424"/>
            <a:ext cx="355402" cy="355402"/>
          </a:xfrm>
          <a:prstGeom prst="roundRect">
            <a:avLst>
              <a:gd name="adj" fmla="val 25726039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pPr algn="ctr"/>
            <a:endParaRPr lang="fr-FR" dirty="0"/>
          </a:p>
        </p:txBody>
      </p:sp>
      <p:sp>
        <p:nvSpPr>
          <p:cNvPr id="9" name="Text 4"/>
          <p:cNvSpPr/>
          <p:nvPr/>
        </p:nvSpPr>
        <p:spPr>
          <a:xfrm>
            <a:off x="6791218" y="6717863"/>
            <a:ext cx="4746661" cy="38885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062"/>
              </a:lnSpc>
              <a:buNone/>
            </a:pPr>
            <a:r>
              <a:rPr lang="fr-FR" sz="2187" b="1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INSTITUT SUPERIEUR OZANAM </a:t>
            </a:r>
          </a:p>
          <a:p>
            <a:pPr marL="0" indent="0" algn="ctr">
              <a:lnSpc>
                <a:spcPts val="3062"/>
              </a:lnSpc>
              <a:buNone/>
            </a:pPr>
            <a:r>
              <a:rPr lang="fr-FR" sz="2187" b="1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ISFEC NANTES</a:t>
            </a:r>
            <a:endParaRPr lang="fr-FR" sz="2187" dirty="0"/>
          </a:p>
        </p:txBody>
      </p:sp>
      <p:pic>
        <p:nvPicPr>
          <p:cNvPr id="4" name="Image 3" descr="Une image contenant texte, Police, graphisme, Graphique&#10;&#10;Description générée automatiquement">
            <a:extLst>
              <a:ext uri="{FF2B5EF4-FFF2-40B4-BE49-F238E27FC236}">
                <a16:creationId xmlns:a16="http://schemas.microsoft.com/office/drawing/2014/main" id="{9E83C23B-B9A2-0D8A-7666-1A20DCD2FA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627" y="6525145"/>
            <a:ext cx="588400" cy="1108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 descr="Enseignant dans la classe">
            <a:extLst>
              <a:ext uri="{FF2B5EF4-FFF2-40B4-BE49-F238E27FC236}">
                <a16:creationId xmlns:a16="http://schemas.microsoft.com/office/drawing/2014/main" id="{7F2AE32D-B296-673E-D419-531A37CD78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00" t="-2168" r="23503" b="2168"/>
          <a:stretch/>
        </p:blipFill>
        <p:spPr>
          <a:xfrm>
            <a:off x="0" y="-178420"/>
            <a:ext cx="6579219" cy="840801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9709"/>
            <a:ext cx="14630400" cy="82296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-30557"/>
            <a:ext cx="14666472" cy="2744391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65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6" name="Shape 2"/>
          <p:cNvSpPr/>
          <p:nvPr/>
        </p:nvSpPr>
        <p:spPr>
          <a:xfrm>
            <a:off x="1044874" y="3436442"/>
            <a:ext cx="493990" cy="493990"/>
          </a:xfrm>
          <a:prstGeom prst="roundRect">
            <a:avLst>
              <a:gd name="adj" fmla="val 20000"/>
            </a:avLst>
          </a:prstGeom>
          <a:solidFill>
            <a:schemeClr val="accent6"/>
          </a:solidFill>
          <a:ln w="13692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fr-F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 flipH="1">
            <a:off x="1190150" y="3398704"/>
            <a:ext cx="158591" cy="136313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41"/>
              </a:lnSpc>
              <a:buNone/>
            </a:pPr>
            <a:r>
              <a:rPr lang="en-US" sz="2593" b="1" kern="0" spc="-52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1</a:t>
            </a:r>
            <a:endParaRPr lang="en-US" sz="2593" dirty="0"/>
          </a:p>
        </p:txBody>
      </p:sp>
      <p:sp>
        <p:nvSpPr>
          <p:cNvPr id="8" name="Text 4"/>
          <p:cNvSpPr/>
          <p:nvPr/>
        </p:nvSpPr>
        <p:spPr>
          <a:xfrm>
            <a:off x="1766000" y="3428762"/>
            <a:ext cx="2411849" cy="68603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01"/>
              </a:lnSpc>
              <a:buNone/>
            </a:pPr>
            <a:r>
              <a:rPr lang="fr-FR" sz="2161" b="1" kern="0" spc="-43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OBJECTIFS</a:t>
            </a:r>
            <a:endParaRPr lang="en-US" sz="2161" dirty="0"/>
          </a:p>
        </p:txBody>
      </p:sp>
      <p:sp>
        <p:nvSpPr>
          <p:cNvPr id="9" name="Text 5"/>
          <p:cNvSpPr/>
          <p:nvPr/>
        </p:nvSpPr>
        <p:spPr>
          <a:xfrm>
            <a:off x="662206" y="4114799"/>
            <a:ext cx="3918028" cy="28665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fr-FR" sz="16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Connaître les attendus de l’épreuve de l’oral de motivation.</a:t>
            </a:r>
          </a:p>
          <a:p>
            <a:r>
              <a:rPr lang="fr-FR" sz="16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Analyser et porter un regard réflexif sur son parcours professionnel.</a:t>
            </a:r>
          </a:p>
          <a:p>
            <a:r>
              <a:rPr lang="fr-FR" sz="16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Construire son oral de motivation à la lumière des attendus du concours.</a:t>
            </a:r>
          </a:p>
          <a:p>
            <a:r>
              <a:rPr lang="fr-FR" sz="16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S’entraîner à la présentation de l’oral de motivation et au temps d’entretien.</a:t>
            </a:r>
          </a:p>
        </p:txBody>
      </p:sp>
      <p:sp>
        <p:nvSpPr>
          <p:cNvPr id="10" name="Shape 6"/>
          <p:cNvSpPr/>
          <p:nvPr/>
        </p:nvSpPr>
        <p:spPr>
          <a:xfrm>
            <a:off x="4823256" y="3405101"/>
            <a:ext cx="493990" cy="493990"/>
          </a:xfrm>
          <a:prstGeom prst="roundRect">
            <a:avLst>
              <a:gd name="adj" fmla="val 20000"/>
            </a:avLst>
          </a:prstGeom>
          <a:solidFill>
            <a:schemeClr val="accent6"/>
          </a:solidFill>
          <a:ln w="13692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fr-F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 7"/>
          <p:cNvSpPr/>
          <p:nvPr/>
        </p:nvSpPr>
        <p:spPr>
          <a:xfrm>
            <a:off x="5018360" y="3446296"/>
            <a:ext cx="176332" cy="4115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41"/>
              </a:lnSpc>
              <a:buNone/>
            </a:pPr>
            <a:r>
              <a:rPr lang="en-US" sz="2593" b="1" kern="0" spc="-52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2</a:t>
            </a:r>
            <a:endParaRPr lang="en-US" sz="2593" dirty="0"/>
          </a:p>
        </p:txBody>
      </p:sp>
      <p:sp>
        <p:nvSpPr>
          <p:cNvPr id="12" name="Text 8"/>
          <p:cNvSpPr/>
          <p:nvPr/>
        </p:nvSpPr>
        <p:spPr>
          <a:xfrm>
            <a:off x="10220682" y="3396125"/>
            <a:ext cx="2268974" cy="34301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01"/>
              </a:lnSpc>
              <a:buNone/>
            </a:pPr>
            <a:r>
              <a:rPr lang="en-US" sz="2161" b="1" kern="0" spc="-43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DUREE</a:t>
            </a:r>
            <a:endParaRPr lang="en-US" sz="2161" dirty="0"/>
          </a:p>
        </p:txBody>
      </p:sp>
      <p:sp>
        <p:nvSpPr>
          <p:cNvPr id="13" name="Text 9"/>
          <p:cNvSpPr/>
          <p:nvPr/>
        </p:nvSpPr>
        <p:spPr>
          <a:xfrm>
            <a:off x="10288839" y="3890302"/>
            <a:ext cx="1696901" cy="53113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fr-FR" kern="0" spc="-35" dirty="0">
                <a:solidFill>
                  <a:srgbClr val="272525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itchFamily="34" charset="-120"/>
              </a:rPr>
              <a:t>6 h</a:t>
            </a:r>
            <a:endParaRPr lang="fr-FR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lnSpc>
                <a:spcPts val="2766"/>
              </a:lnSpc>
              <a:buNone/>
            </a:pPr>
            <a:endParaRPr lang="fr-FR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9565502" y="3436754"/>
            <a:ext cx="493990" cy="493990"/>
          </a:xfrm>
          <a:prstGeom prst="roundRect">
            <a:avLst>
              <a:gd name="adj" fmla="val 20000"/>
            </a:avLst>
          </a:prstGeom>
          <a:solidFill>
            <a:schemeClr val="accent6"/>
          </a:solidFill>
          <a:ln w="13692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fr-F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 11"/>
          <p:cNvSpPr/>
          <p:nvPr/>
        </p:nvSpPr>
        <p:spPr>
          <a:xfrm>
            <a:off x="9656849" y="3460823"/>
            <a:ext cx="276021" cy="49398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41"/>
              </a:lnSpc>
              <a:buNone/>
            </a:pPr>
            <a:r>
              <a:rPr lang="en-US" sz="2593" b="1" kern="0" spc="-52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3</a:t>
            </a:r>
            <a:endParaRPr lang="en-US" sz="2593" dirty="0"/>
          </a:p>
        </p:txBody>
      </p:sp>
      <p:sp>
        <p:nvSpPr>
          <p:cNvPr id="16" name="Text 12"/>
          <p:cNvSpPr/>
          <p:nvPr/>
        </p:nvSpPr>
        <p:spPr>
          <a:xfrm>
            <a:off x="10183433" y="5075711"/>
            <a:ext cx="2411849" cy="68603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01"/>
              </a:lnSpc>
              <a:buNone/>
            </a:pPr>
            <a:r>
              <a:rPr lang="en-US" sz="2161" b="1" kern="0" spc="-43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TARIF </a:t>
            </a:r>
            <a:endParaRPr lang="en-US" sz="2161" dirty="0"/>
          </a:p>
        </p:txBody>
      </p:sp>
      <p:sp>
        <p:nvSpPr>
          <p:cNvPr id="17" name="Text 13"/>
          <p:cNvSpPr/>
          <p:nvPr/>
        </p:nvSpPr>
        <p:spPr>
          <a:xfrm>
            <a:off x="9810869" y="5692854"/>
            <a:ext cx="2411849" cy="10537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66"/>
              </a:lnSpc>
              <a:buNone/>
            </a:pPr>
            <a:endParaRPr lang="en-US" sz="1729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9589956-90DE-01C3-CCD2-485487FCF893}"/>
              </a:ext>
            </a:extLst>
          </p:cNvPr>
          <p:cNvSpPr/>
          <p:nvPr/>
        </p:nvSpPr>
        <p:spPr>
          <a:xfrm rot="20878707">
            <a:off x="709577" y="737877"/>
            <a:ext cx="6960892" cy="1187834"/>
          </a:xfrm>
          <a:prstGeom prst="roundRect">
            <a:avLst/>
          </a:prstGeom>
          <a:noFill/>
          <a:ln w="349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Des formateurs expérimentés</a:t>
            </a:r>
            <a:endParaRPr lang="fr-F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fr-FR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Une session en petit groupe qui permet l’accompagnement </a:t>
            </a:r>
            <a:r>
              <a:rPr lang="fr-FR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 chacun</a:t>
            </a:r>
            <a:endParaRPr lang="fr-FR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 9">
            <a:extLst>
              <a:ext uri="{FF2B5EF4-FFF2-40B4-BE49-F238E27FC236}">
                <a16:creationId xmlns:a16="http://schemas.microsoft.com/office/drawing/2014/main" id="{B6100C37-8FE6-62DF-3DE4-D27B6C3DB1DD}"/>
              </a:ext>
            </a:extLst>
          </p:cNvPr>
          <p:cNvSpPr/>
          <p:nvPr/>
        </p:nvSpPr>
        <p:spPr>
          <a:xfrm>
            <a:off x="9591318" y="5512287"/>
            <a:ext cx="2411849" cy="140493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66"/>
              </a:lnSpc>
              <a:buNone/>
            </a:pPr>
            <a:endParaRPr lang="en-US" sz="1729" dirty="0"/>
          </a:p>
        </p:txBody>
      </p:sp>
      <p:sp>
        <p:nvSpPr>
          <p:cNvPr id="24" name="Text 9">
            <a:extLst>
              <a:ext uri="{FF2B5EF4-FFF2-40B4-BE49-F238E27FC236}">
                <a16:creationId xmlns:a16="http://schemas.microsoft.com/office/drawing/2014/main" id="{7C071CDE-9E79-EF18-9FE7-43F3EC427A16}"/>
              </a:ext>
            </a:extLst>
          </p:cNvPr>
          <p:cNvSpPr/>
          <p:nvPr/>
        </p:nvSpPr>
        <p:spPr>
          <a:xfrm>
            <a:off x="10183433" y="5596541"/>
            <a:ext cx="2816074" cy="53288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766"/>
              </a:lnSpc>
            </a:pPr>
            <a:r>
              <a:rPr lang="fr-FR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85 euros</a:t>
            </a:r>
          </a:p>
          <a:p>
            <a:pPr marL="0" indent="0">
              <a:lnSpc>
                <a:spcPts val="2766"/>
              </a:lnSpc>
              <a:buNone/>
            </a:pPr>
            <a:r>
              <a:rPr lang="fr-FR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 </a:t>
            </a:r>
            <a:endParaRPr lang="en-US" kern="0" spc="-35" dirty="0">
              <a:solidFill>
                <a:srgbClr val="272525"/>
              </a:solidFill>
              <a:latin typeface="Source Sans Pro" pitchFamily="34" charset="0"/>
              <a:ea typeface="Source Sans Pro" pitchFamily="34" charset="-122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FD09212-D0C3-B8DB-83F6-108A0DC27DC3}"/>
              </a:ext>
            </a:extLst>
          </p:cNvPr>
          <p:cNvSpPr txBox="1"/>
          <p:nvPr/>
        </p:nvSpPr>
        <p:spPr>
          <a:xfrm>
            <a:off x="5325675" y="4050836"/>
            <a:ext cx="33890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Cette formation s'adresse aux personnes souhaitant se présenter au Concours de Recrutement de Professeurs des Écoles (CRPE) et qui ont besoin d'une préparation efficace.</a:t>
            </a:r>
          </a:p>
          <a:p>
            <a:r>
              <a:rPr lang="fr-FR" sz="1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Les participants doivent satisfaire aux exigences pour s’inscrire au CRPE,</a:t>
            </a:r>
            <a:endParaRPr lang="fr-FR" sz="1600" dirty="0"/>
          </a:p>
        </p:txBody>
      </p:sp>
      <p:sp>
        <p:nvSpPr>
          <p:cNvPr id="26" name="Shape 6">
            <a:extLst>
              <a:ext uri="{FF2B5EF4-FFF2-40B4-BE49-F238E27FC236}">
                <a16:creationId xmlns:a16="http://schemas.microsoft.com/office/drawing/2014/main" id="{F9BD4B97-7E5F-86F8-5626-4F3E414B6596}"/>
              </a:ext>
            </a:extLst>
          </p:cNvPr>
          <p:cNvSpPr/>
          <p:nvPr/>
        </p:nvSpPr>
        <p:spPr>
          <a:xfrm>
            <a:off x="9583912" y="5119121"/>
            <a:ext cx="493990" cy="493990"/>
          </a:xfrm>
          <a:prstGeom prst="roundRect">
            <a:avLst>
              <a:gd name="adj" fmla="val 20000"/>
            </a:avLst>
          </a:prstGeom>
          <a:solidFill>
            <a:schemeClr val="accent6"/>
          </a:solidFill>
          <a:ln w="13692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fr-F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Text 11">
            <a:extLst>
              <a:ext uri="{FF2B5EF4-FFF2-40B4-BE49-F238E27FC236}">
                <a16:creationId xmlns:a16="http://schemas.microsoft.com/office/drawing/2014/main" id="{4100916B-A265-CCE5-AB8A-49BF8411E522}"/>
              </a:ext>
            </a:extLst>
          </p:cNvPr>
          <p:cNvSpPr/>
          <p:nvPr/>
        </p:nvSpPr>
        <p:spPr>
          <a:xfrm>
            <a:off x="9670951" y="5093490"/>
            <a:ext cx="276021" cy="49398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41"/>
              </a:lnSpc>
              <a:buNone/>
            </a:pPr>
            <a:r>
              <a:rPr lang="en-US" sz="2593" b="1" kern="0" spc="-52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4</a:t>
            </a:r>
            <a:endParaRPr lang="en-US" sz="2593" dirty="0"/>
          </a:p>
        </p:txBody>
      </p:sp>
      <p:sp>
        <p:nvSpPr>
          <p:cNvPr id="28" name="Text 12">
            <a:extLst>
              <a:ext uri="{FF2B5EF4-FFF2-40B4-BE49-F238E27FC236}">
                <a16:creationId xmlns:a16="http://schemas.microsoft.com/office/drawing/2014/main" id="{F814234A-D198-3B62-C039-F4C68A11B94F}"/>
              </a:ext>
            </a:extLst>
          </p:cNvPr>
          <p:cNvSpPr/>
          <p:nvPr/>
        </p:nvSpPr>
        <p:spPr>
          <a:xfrm>
            <a:off x="5485917" y="3364798"/>
            <a:ext cx="3051781" cy="68603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01"/>
              </a:lnSpc>
              <a:buNone/>
            </a:pPr>
            <a:r>
              <a:rPr lang="en-US" sz="2161" b="1" kern="0" spc="-43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</a:rPr>
              <a:t>POUR QUI ? PRE-REQUIS?</a:t>
            </a:r>
            <a:endParaRPr lang="en-US" sz="2161" dirty="0"/>
          </a:p>
        </p:txBody>
      </p:sp>
      <p:sp>
        <p:nvSpPr>
          <p:cNvPr id="29" name="Shape 10">
            <a:extLst>
              <a:ext uri="{FF2B5EF4-FFF2-40B4-BE49-F238E27FC236}">
                <a16:creationId xmlns:a16="http://schemas.microsoft.com/office/drawing/2014/main" id="{6757F710-0F21-8C2D-7C11-717874366323}"/>
              </a:ext>
            </a:extLst>
          </p:cNvPr>
          <p:cNvSpPr/>
          <p:nvPr/>
        </p:nvSpPr>
        <p:spPr>
          <a:xfrm>
            <a:off x="811622" y="6617591"/>
            <a:ext cx="555043" cy="493989"/>
          </a:xfrm>
          <a:prstGeom prst="roundRect">
            <a:avLst>
              <a:gd name="adj" fmla="val 20000"/>
            </a:avLst>
          </a:prstGeom>
          <a:solidFill>
            <a:schemeClr val="accent6"/>
          </a:solidFill>
          <a:ln w="13692">
            <a:solidFill>
              <a:srgbClr val="D7A1F7"/>
            </a:solidFill>
            <a:prstDash val="solid"/>
          </a:ln>
        </p:spPr>
        <p:txBody>
          <a:bodyPr/>
          <a:lstStyle/>
          <a:p>
            <a:pPr marL="0" indent="0" algn="ctr">
              <a:lnSpc>
                <a:spcPts val="3241"/>
              </a:lnSpc>
              <a:buNone/>
            </a:pPr>
            <a:r>
              <a:rPr lang="en-US" sz="2800" b="1" kern="0" spc="-52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5</a:t>
            </a:r>
            <a:endParaRPr lang="en-US" sz="2800" dirty="0"/>
          </a:p>
        </p:txBody>
      </p:sp>
      <p:sp>
        <p:nvSpPr>
          <p:cNvPr id="30" name="Shape 10">
            <a:extLst>
              <a:ext uri="{FF2B5EF4-FFF2-40B4-BE49-F238E27FC236}">
                <a16:creationId xmlns:a16="http://schemas.microsoft.com/office/drawing/2014/main" id="{D6727CA0-A1F9-F195-5825-96349CD3E93E}"/>
              </a:ext>
            </a:extLst>
          </p:cNvPr>
          <p:cNvSpPr/>
          <p:nvPr/>
        </p:nvSpPr>
        <p:spPr>
          <a:xfrm>
            <a:off x="4936146" y="6567843"/>
            <a:ext cx="493990" cy="493990"/>
          </a:xfrm>
          <a:prstGeom prst="roundRect">
            <a:avLst>
              <a:gd name="adj" fmla="val 20000"/>
            </a:avLst>
          </a:prstGeom>
          <a:solidFill>
            <a:schemeClr val="accent6"/>
          </a:solidFill>
          <a:ln w="13692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fr-F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Text 11">
            <a:extLst>
              <a:ext uri="{FF2B5EF4-FFF2-40B4-BE49-F238E27FC236}">
                <a16:creationId xmlns:a16="http://schemas.microsoft.com/office/drawing/2014/main" id="{55F1D736-7D43-E07D-C94B-A78570044EA8}"/>
              </a:ext>
            </a:extLst>
          </p:cNvPr>
          <p:cNvSpPr/>
          <p:nvPr/>
        </p:nvSpPr>
        <p:spPr>
          <a:xfrm>
            <a:off x="4996008" y="6437261"/>
            <a:ext cx="276021" cy="49398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41"/>
              </a:lnSpc>
              <a:buNone/>
            </a:pPr>
            <a:endParaRPr lang="en-US" sz="2593" dirty="0"/>
          </a:p>
        </p:txBody>
      </p:sp>
      <p:sp>
        <p:nvSpPr>
          <p:cNvPr id="32" name="Text 11">
            <a:extLst>
              <a:ext uri="{FF2B5EF4-FFF2-40B4-BE49-F238E27FC236}">
                <a16:creationId xmlns:a16="http://schemas.microsoft.com/office/drawing/2014/main" id="{615ACB2B-B0F9-AFBF-8DEB-858F4506EC09}"/>
              </a:ext>
            </a:extLst>
          </p:cNvPr>
          <p:cNvSpPr/>
          <p:nvPr/>
        </p:nvSpPr>
        <p:spPr>
          <a:xfrm>
            <a:off x="5056790" y="6567843"/>
            <a:ext cx="276021" cy="49398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41"/>
              </a:lnSpc>
              <a:buNone/>
            </a:pPr>
            <a:r>
              <a:rPr lang="en-US" sz="2593" b="1" kern="0" spc="-52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</a:rPr>
              <a:t>6</a:t>
            </a:r>
            <a:endParaRPr lang="en-US" sz="2593" dirty="0"/>
          </a:p>
        </p:txBody>
      </p:sp>
      <p:sp>
        <p:nvSpPr>
          <p:cNvPr id="33" name="Text 8">
            <a:extLst>
              <a:ext uri="{FF2B5EF4-FFF2-40B4-BE49-F238E27FC236}">
                <a16:creationId xmlns:a16="http://schemas.microsoft.com/office/drawing/2014/main" id="{40643988-9CA8-749B-C83E-185338CD4042}"/>
              </a:ext>
            </a:extLst>
          </p:cNvPr>
          <p:cNvSpPr/>
          <p:nvPr/>
        </p:nvSpPr>
        <p:spPr>
          <a:xfrm>
            <a:off x="1534164" y="6681575"/>
            <a:ext cx="2268974" cy="34301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01"/>
              </a:lnSpc>
              <a:buNone/>
            </a:pPr>
            <a:r>
              <a:rPr lang="en-US" sz="2161" b="1" kern="0" spc="-43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</a:rPr>
              <a:t>EFFECTIF et MODALITES</a:t>
            </a:r>
            <a:endParaRPr lang="en-US" sz="2161" dirty="0"/>
          </a:p>
        </p:txBody>
      </p:sp>
      <p:sp>
        <p:nvSpPr>
          <p:cNvPr id="34" name="Text 8">
            <a:extLst>
              <a:ext uri="{FF2B5EF4-FFF2-40B4-BE49-F238E27FC236}">
                <a16:creationId xmlns:a16="http://schemas.microsoft.com/office/drawing/2014/main" id="{226C3378-8152-ABF6-44F5-F70A2BF6255E}"/>
              </a:ext>
            </a:extLst>
          </p:cNvPr>
          <p:cNvSpPr/>
          <p:nvPr/>
        </p:nvSpPr>
        <p:spPr>
          <a:xfrm>
            <a:off x="5546619" y="6631982"/>
            <a:ext cx="2268974" cy="34301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01"/>
              </a:lnSpc>
              <a:buNone/>
            </a:pPr>
            <a:r>
              <a:rPr lang="en-US" sz="2161" b="1" kern="0" spc="-43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MATERIEL</a:t>
            </a:r>
            <a:endParaRPr lang="en-US" sz="2161" dirty="0"/>
          </a:p>
        </p:txBody>
      </p:sp>
      <p:sp>
        <p:nvSpPr>
          <p:cNvPr id="35" name="Shape 10">
            <a:extLst>
              <a:ext uri="{FF2B5EF4-FFF2-40B4-BE49-F238E27FC236}">
                <a16:creationId xmlns:a16="http://schemas.microsoft.com/office/drawing/2014/main" id="{B0EC8C54-9C9C-1D04-812B-BE0B122AD213}"/>
              </a:ext>
            </a:extLst>
          </p:cNvPr>
          <p:cNvSpPr/>
          <p:nvPr/>
        </p:nvSpPr>
        <p:spPr>
          <a:xfrm>
            <a:off x="9544111" y="6872344"/>
            <a:ext cx="555043" cy="493989"/>
          </a:xfrm>
          <a:prstGeom prst="roundRect">
            <a:avLst>
              <a:gd name="adj" fmla="val 20000"/>
            </a:avLst>
          </a:prstGeom>
          <a:solidFill>
            <a:schemeClr val="accent6"/>
          </a:solidFill>
          <a:ln w="13692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fr-F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Text 11">
            <a:extLst>
              <a:ext uri="{FF2B5EF4-FFF2-40B4-BE49-F238E27FC236}">
                <a16:creationId xmlns:a16="http://schemas.microsoft.com/office/drawing/2014/main" id="{6E4FC3DC-3743-B8F8-E501-8D3558C0BD5B}"/>
              </a:ext>
            </a:extLst>
          </p:cNvPr>
          <p:cNvSpPr/>
          <p:nvPr/>
        </p:nvSpPr>
        <p:spPr>
          <a:xfrm>
            <a:off x="9696330" y="6884532"/>
            <a:ext cx="276021" cy="49398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41"/>
              </a:lnSpc>
              <a:buNone/>
            </a:pPr>
            <a:r>
              <a:rPr lang="en-US" sz="2593" b="1" kern="0" spc="-52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7</a:t>
            </a:r>
            <a:endParaRPr lang="en-US" sz="2593" dirty="0"/>
          </a:p>
        </p:txBody>
      </p:sp>
      <p:sp>
        <p:nvSpPr>
          <p:cNvPr id="38" name="Text 8">
            <a:extLst>
              <a:ext uri="{FF2B5EF4-FFF2-40B4-BE49-F238E27FC236}">
                <a16:creationId xmlns:a16="http://schemas.microsoft.com/office/drawing/2014/main" id="{C5EEDCAD-5441-7604-26BA-EBBB17D8A0C0}"/>
              </a:ext>
            </a:extLst>
          </p:cNvPr>
          <p:cNvSpPr/>
          <p:nvPr/>
        </p:nvSpPr>
        <p:spPr>
          <a:xfrm>
            <a:off x="10326308" y="6897715"/>
            <a:ext cx="2268974" cy="34301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01"/>
              </a:lnSpc>
              <a:buNone/>
            </a:pPr>
            <a:r>
              <a:rPr lang="en-US" sz="2161" b="1" kern="0" spc="-43" dirty="0">
                <a:solidFill>
                  <a:srgbClr val="272525"/>
                </a:solidFill>
                <a:latin typeface="adonis-web" pitchFamily="34" charset="0"/>
                <a:ea typeface="adonis-web" pitchFamily="34" charset="-122"/>
              </a:rPr>
              <a:t>LIEU</a:t>
            </a:r>
            <a:endParaRPr lang="en-US" sz="2161" dirty="0"/>
          </a:p>
        </p:txBody>
      </p:sp>
      <p:sp>
        <p:nvSpPr>
          <p:cNvPr id="39" name="Text 9">
            <a:extLst>
              <a:ext uri="{FF2B5EF4-FFF2-40B4-BE49-F238E27FC236}">
                <a16:creationId xmlns:a16="http://schemas.microsoft.com/office/drawing/2014/main" id="{B0927B25-FEA4-48BE-C0DC-EE55C8BA9EBC}"/>
              </a:ext>
            </a:extLst>
          </p:cNvPr>
          <p:cNvSpPr/>
          <p:nvPr/>
        </p:nvSpPr>
        <p:spPr>
          <a:xfrm>
            <a:off x="1538712" y="7128380"/>
            <a:ext cx="2365467" cy="4251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66"/>
              </a:lnSpc>
              <a:buNone/>
            </a:pPr>
            <a:r>
              <a:rPr lang="en-US" sz="1729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Mini : 10	 </a:t>
            </a:r>
            <a:r>
              <a:rPr lang="en-US" sz="1729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Max : 15</a:t>
            </a:r>
            <a:endParaRPr lang="en-US" sz="1729" dirty="0"/>
          </a:p>
        </p:txBody>
      </p:sp>
      <p:sp>
        <p:nvSpPr>
          <p:cNvPr id="40" name="Text 9">
            <a:extLst>
              <a:ext uri="{FF2B5EF4-FFF2-40B4-BE49-F238E27FC236}">
                <a16:creationId xmlns:a16="http://schemas.microsoft.com/office/drawing/2014/main" id="{85154C37-59C0-900D-A2D4-C4AD46E48B2C}"/>
              </a:ext>
            </a:extLst>
          </p:cNvPr>
          <p:cNvSpPr/>
          <p:nvPr/>
        </p:nvSpPr>
        <p:spPr>
          <a:xfrm>
            <a:off x="5262058" y="7262665"/>
            <a:ext cx="2462417" cy="49398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66"/>
              </a:lnSpc>
              <a:buNone/>
            </a:pPr>
            <a:r>
              <a:rPr lang="en-US" sz="1729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Ordinateur</a:t>
            </a:r>
            <a:r>
              <a:rPr lang="en-US" sz="1729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/ </a:t>
            </a:r>
            <a:r>
              <a:rPr lang="en-US" sz="1729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Tablette</a:t>
            </a:r>
            <a:endParaRPr lang="en-US" sz="1729" dirty="0"/>
          </a:p>
        </p:txBody>
      </p:sp>
      <p:sp>
        <p:nvSpPr>
          <p:cNvPr id="41" name="Text 9">
            <a:extLst>
              <a:ext uri="{FF2B5EF4-FFF2-40B4-BE49-F238E27FC236}">
                <a16:creationId xmlns:a16="http://schemas.microsoft.com/office/drawing/2014/main" id="{4C4C7375-D209-9914-9782-A6449374377D}"/>
              </a:ext>
            </a:extLst>
          </p:cNvPr>
          <p:cNvSpPr/>
          <p:nvPr/>
        </p:nvSpPr>
        <p:spPr>
          <a:xfrm>
            <a:off x="10326308" y="7410403"/>
            <a:ext cx="1811036" cy="49398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66"/>
              </a:lnSpc>
              <a:buNone/>
            </a:pPr>
            <a:r>
              <a:rPr lang="en-US" sz="1729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À </a:t>
            </a:r>
            <a:r>
              <a:rPr lang="en-US" sz="1729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l’ISO</a:t>
            </a:r>
            <a:r>
              <a:rPr lang="en-US" sz="1729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 à Nantes </a:t>
            </a:r>
            <a:endParaRPr lang="en-US" sz="1729" b="1" dirty="0"/>
          </a:p>
        </p:txBody>
      </p:sp>
      <p:pic>
        <p:nvPicPr>
          <p:cNvPr id="3" name="Image 2" descr="Une image contenant texte, Police, graphisme, Graphique&#10;&#10;Description générée automatiquement">
            <a:extLst>
              <a:ext uri="{FF2B5EF4-FFF2-40B4-BE49-F238E27FC236}">
                <a16:creationId xmlns:a16="http://schemas.microsoft.com/office/drawing/2014/main" id="{FAC6DD08-9936-77AE-ADA4-0E00FCD0A6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627" y="6525145"/>
            <a:ext cx="588400" cy="1108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CC"/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4630400" cy="277749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905766" y="3820637"/>
            <a:ext cx="5151238" cy="3783330"/>
          </a:xfrm>
          <a:prstGeom prst="roundRect">
            <a:avLst>
              <a:gd name="adj" fmla="val 5707"/>
            </a:avLst>
          </a:prstGeom>
          <a:solidFill>
            <a:srgbClr val="A9D18E"/>
          </a:solidFill>
          <a:ln w="13811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7" name="Text 3"/>
          <p:cNvSpPr/>
          <p:nvPr/>
        </p:nvSpPr>
        <p:spPr>
          <a:xfrm>
            <a:off x="942629" y="3841254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734"/>
              </a:lnSpc>
            </a:pPr>
            <a:r>
              <a:rPr lang="fr-FR" sz="2400" b="1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Descriptif </a:t>
            </a:r>
          </a:p>
        </p:txBody>
      </p:sp>
      <p:sp>
        <p:nvSpPr>
          <p:cNvPr id="8" name="Text 4"/>
          <p:cNvSpPr/>
          <p:nvPr/>
        </p:nvSpPr>
        <p:spPr>
          <a:xfrm>
            <a:off x="1111374" y="4227919"/>
            <a:ext cx="4517530" cy="317436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just">
              <a:lnSpc>
                <a:spcPct val="150000"/>
              </a:lnSpc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 formation "Préparation CRPE" est conçue pour préparer les candidats au Concours de Recrutement de Professeurs des Écoles (CRPE). Elle vise à fournir aux participants les connaissances et les compétences nécessaires en pédagogie pour aborder avec sérénité les épreuves d’application et l’oral de leçon.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7315200" y="3820637"/>
            <a:ext cx="5815173" cy="3898324"/>
          </a:xfrm>
          <a:prstGeom prst="roundRect">
            <a:avLst>
              <a:gd name="adj" fmla="val 5707"/>
            </a:avLst>
          </a:prstGeom>
          <a:solidFill>
            <a:srgbClr val="A9D18E"/>
          </a:solidFill>
          <a:ln w="13811">
            <a:solidFill>
              <a:srgbClr val="D7A1F7"/>
            </a:solidFill>
            <a:prstDash val="solid"/>
          </a:ln>
        </p:spPr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10" name="Text 6"/>
          <p:cNvSpPr/>
          <p:nvPr/>
        </p:nvSpPr>
        <p:spPr>
          <a:xfrm>
            <a:off x="7315200" y="3870801"/>
            <a:ext cx="4752872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fr-FR" sz="2400" b="1" kern="0" spc="-35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Ce que vous ferez durant cette formation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BA94CA2-BFA0-5D2D-BC90-36840950B416}"/>
              </a:ext>
            </a:extLst>
          </p:cNvPr>
          <p:cNvSpPr txBox="1"/>
          <p:nvPr/>
        </p:nvSpPr>
        <p:spPr>
          <a:xfrm>
            <a:off x="7423104" y="4278838"/>
            <a:ext cx="5521000" cy="3372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Questionner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vos connaissances en pédagogie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fr-FR" b="1" dirty="0">
                <a:latin typeface="Calibri" panose="020F0502020204030204" pitchFamily="34" charset="0"/>
                <a:ea typeface="Times New Roman" panose="02020603050405020304" pitchFamily="18" charset="0"/>
              </a:rPr>
              <a:t>R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econstruire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les notions de compétence, objectif, savoir, connaissances…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fr-FR" b="1" dirty="0">
                <a:latin typeface="Calibri" panose="020F0502020204030204" pitchFamily="34" charset="0"/>
                <a:ea typeface="Times New Roman" panose="02020603050405020304" pitchFamily="18" charset="0"/>
              </a:rPr>
              <a:t>M</a:t>
            </a: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ettre en relation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ces concepts au service de la construction de séquences et de séances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Vous entrainer </a:t>
            </a: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à partir de sujets divers à cette construction.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fr-FR" kern="0" spc="-35" dirty="0">
              <a:solidFill>
                <a:srgbClr val="272525"/>
              </a:solidFill>
              <a:latin typeface="Source Sans Pro" pitchFamily="34" charset="0"/>
              <a:ea typeface="Source Sans Pro" pitchFamily="34" charset="-122"/>
            </a:endParaRPr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89A7A0E2-034B-2C69-41DC-E67B10188FCE}"/>
              </a:ext>
            </a:extLst>
          </p:cNvPr>
          <p:cNvSpPr/>
          <p:nvPr/>
        </p:nvSpPr>
        <p:spPr>
          <a:xfrm>
            <a:off x="942629" y="950568"/>
            <a:ext cx="5114375" cy="996175"/>
          </a:xfrm>
          <a:prstGeom prst="roundRect">
            <a:avLst>
              <a:gd name="adj" fmla="val 5707"/>
            </a:avLst>
          </a:prstGeom>
          <a:solidFill>
            <a:srgbClr val="A9D18E"/>
          </a:solidFill>
          <a:ln w="13811">
            <a:solidFill>
              <a:srgbClr val="D7A1F7"/>
            </a:solidFill>
            <a:prstDash val="solid"/>
          </a:ln>
        </p:spPr>
        <p:txBody>
          <a:bodyPr/>
          <a:lstStyle/>
          <a:p>
            <a:r>
              <a:rPr lang="fr-FR" dirty="0"/>
              <a:t>FORMATEUR : </a:t>
            </a:r>
          </a:p>
          <a:p>
            <a:r>
              <a:rPr lang="fr-FR" dirty="0"/>
              <a:t>François BERNARD: enseignant et formateur en Pédagogie Générale</a:t>
            </a:r>
          </a:p>
        </p:txBody>
      </p:sp>
      <p:pic>
        <p:nvPicPr>
          <p:cNvPr id="11" name="Image 10" descr="Une image contenant texte, Police, graphisme, Graphique&#10;&#10;Description générée automatiquement">
            <a:extLst>
              <a:ext uri="{FF2B5EF4-FFF2-40B4-BE49-F238E27FC236}">
                <a16:creationId xmlns:a16="http://schemas.microsoft.com/office/drawing/2014/main" id="{C17B44C3-F530-063A-4805-F14DF526A6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627" y="6525145"/>
            <a:ext cx="588400" cy="110887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48CFB89-31F2-5654-6662-D41FDDD26621}"/>
              </a:ext>
            </a:extLst>
          </p:cNvPr>
          <p:cNvSpPr txBox="1"/>
          <p:nvPr/>
        </p:nvSpPr>
        <p:spPr>
          <a:xfrm>
            <a:off x="7225990" y="986990"/>
            <a:ext cx="5904383" cy="1200329"/>
          </a:xfrm>
          <a:prstGeom prst="rect">
            <a:avLst/>
          </a:prstGeom>
          <a:solidFill>
            <a:srgbClr val="A9D18E"/>
          </a:solidFill>
        </p:spPr>
        <p:txBody>
          <a:bodyPr wrap="square" rtlCol="0">
            <a:spAutoFit/>
          </a:bodyPr>
          <a:lstStyle/>
          <a:p>
            <a:endParaRPr lang="fr-FR"/>
          </a:p>
          <a:p>
            <a:r>
              <a:rPr lang="fr-FR"/>
              <a:t>Programme </a:t>
            </a:r>
            <a:r>
              <a:rPr lang="fr-FR" dirty="0"/>
              <a:t>détaillé: </a:t>
            </a:r>
            <a:r>
              <a:rPr lang="fr-FR" sz="1800" u="sng" dirty="0">
                <a:solidFill>
                  <a:srgbClr val="0563C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PROGRAMME ECRIT D'APPLICATION et ORAL LEÇON</a:t>
            </a:r>
            <a:endParaRPr lang="fr-FR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906" y="21075"/>
            <a:ext cx="14630400" cy="8229600"/>
          </a:xfrm>
          <a:prstGeom prst="rect">
            <a:avLst/>
          </a:prstGeom>
          <a:solidFill>
            <a:srgbClr val="FFFFCC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4" name="Text 1"/>
          <p:cNvSpPr/>
          <p:nvPr/>
        </p:nvSpPr>
        <p:spPr>
          <a:xfrm>
            <a:off x="2012577" y="1035713"/>
            <a:ext cx="6012894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kern="0" spc="-87" dirty="0">
                <a:latin typeface="adonis-web" pitchFamily="34" charset="0"/>
                <a:ea typeface="adonis-web" pitchFamily="34" charset="-122"/>
                <a:cs typeface="adonis-web" pitchFamily="34" charset="-120"/>
              </a:rPr>
              <a:t>Le processus d'inscription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2069608" y="2620793"/>
            <a:ext cx="2949416" cy="8329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en-US" sz="2624" b="1" kern="0" spc="-52" dirty="0">
                <a:solidFill>
                  <a:schemeClr val="accent6">
                    <a:lumMod val="75000"/>
                  </a:schemeClr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1. Candidature en ligne</a:t>
            </a:r>
            <a:endParaRPr lang="en-US" sz="2624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2069608" y="3675924"/>
            <a:ext cx="3182616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fr-FR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Remplissez le formulaire d'inscription sur le lien suivant </a:t>
            </a:r>
            <a:r>
              <a:rPr lang="fr-FR" sz="1750" kern="0" spc="-35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: </a:t>
            </a:r>
            <a:r>
              <a:rPr lang="fr-FR" sz="1400" b="0" i="0">
                <a:effectLst/>
                <a:latin typeface="Open Sans" panose="020B0606030504020204" pitchFamily="34" charset="0"/>
                <a:hlinkClick r:id="rId4"/>
              </a:rPr>
              <a:t>lien inscription écrit d'application et oral leçon</a:t>
            </a:r>
            <a:endParaRPr lang="fr-FR" sz="1400" dirty="0"/>
          </a:p>
        </p:txBody>
      </p:sp>
      <p:sp>
        <p:nvSpPr>
          <p:cNvPr id="7" name="Text 4"/>
          <p:cNvSpPr/>
          <p:nvPr/>
        </p:nvSpPr>
        <p:spPr>
          <a:xfrm>
            <a:off x="5568617" y="2620793"/>
            <a:ext cx="2949416" cy="8329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fr-FR" sz="2624" b="1" kern="0" spc="-52" dirty="0">
                <a:solidFill>
                  <a:schemeClr val="accent6">
                    <a:lumMod val="75000"/>
                  </a:schemeClr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2. Une réponse </a:t>
            </a:r>
            <a:endParaRPr lang="fr-FR" sz="2624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5568617" y="3675924"/>
            <a:ext cx="2949416" cy="153169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fr-FR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Vous recevrez la confirmation de votre inscription au regard des places disponibles avec un lien pour le régalement.</a:t>
            </a:r>
            <a:endParaRPr lang="fr-FR" sz="1750" dirty="0"/>
          </a:p>
        </p:txBody>
      </p:sp>
      <p:sp>
        <p:nvSpPr>
          <p:cNvPr id="9" name="Text 6"/>
          <p:cNvSpPr/>
          <p:nvPr/>
        </p:nvSpPr>
        <p:spPr>
          <a:xfrm>
            <a:off x="9067625" y="2620793"/>
            <a:ext cx="2949416" cy="8329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fr-FR" sz="2624" b="1" kern="0" spc="-52" dirty="0">
                <a:solidFill>
                  <a:schemeClr val="accent6">
                    <a:lumMod val="75000"/>
                  </a:schemeClr>
                </a:solidFill>
                <a:latin typeface="adonis-web" pitchFamily="34" charset="0"/>
                <a:ea typeface="adonis-web" pitchFamily="34" charset="-122"/>
                <a:cs typeface="adonis-web" pitchFamily="34" charset="-120"/>
              </a:rPr>
              <a:t>3. Un règlement</a:t>
            </a:r>
            <a:endParaRPr lang="fr-FR" sz="2624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9067625" y="3675924"/>
            <a:ext cx="2949416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fr-FR" sz="175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Votre place sera réservée lors du paiement en ligne.</a:t>
            </a:r>
            <a:endParaRPr lang="fr-FR" sz="1750" dirty="0"/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89913131-BE92-5CF7-3F16-5B28E7A01731}"/>
              </a:ext>
            </a:extLst>
          </p:cNvPr>
          <p:cNvSpPr/>
          <p:nvPr/>
        </p:nvSpPr>
        <p:spPr>
          <a:xfrm>
            <a:off x="2069608" y="5679091"/>
            <a:ext cx="6961710" cy="127927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fr-FR" sz="1400" dirty="0">
                <a:solidFill>
                  <a:schemeClr val="accent6">
                    <a:lumMod val="75000"/>
                  </a:schemeClr>
                </a:solidFill>
              </a:rPr>
              <a:t>Adaptation de la formation aux personnes en situation de handicap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sz="1400" kern="0" spc="-35" dirty="0">
              <a:solidFill>
                <a:srgbClr val="272525"/>
              </a:solidFill>
              <a:latin typeface="Source Sans Pro" pitchFamily="34" charset="0"/>
              <a:ea typeface="Source Sans Pro" pitchFamily="34" charset="-122"/>
            </a:endParaRPr>
          </a:p>
          <a:p>
            <a:r>
              <a:rPr lang="fr-FR" sz="14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</a:rPr>
              <a:t>Nous mettons en place les moyens nécessaires pour adapter la formation aux personnes en situation de handicap, en fonction de leurs besoins spécifiques. Nous vous invitons à nous contacter pour discuter des modalités d'adaptation</a:t>
            </a:r>
            <a:r>
              <a:rPr lang="fr-FR" sz="1400" kern="0" spc="-35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</a:rPr>
              <a:t>: </a:t>
            </a:r>
            <a:r>
              <a:rPr lang="fr-FR" sz="1400" kern="0" spc="-35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  <a:hlinkClick r:id="rId5"/>
              </a:rPr>
              <a:t>craimbourg@ec44.fr</a:t>
            </a:r>
            <a:r>
              <a:rPr lang="fr-FR" sz="1400" kern="0" spc="-35" dirty="0">
                <a:solidFill>
                  <a:srgbClr val="000000"/>
                </a:solidFill>
                <a:latin typeface="Times New Roman" panose="02020603050405020304" pitchFamily="18" charset="0"/>
                <a:ea typeface="Source Sans Pro" pitchFamily="34" charset="-122"/>
              </a:rPr>
              <a:t>.  </a:t>
            </a:r>
            <a:endParaRPr lang="fr-F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mage 10" descr="Une image contenant texte, Police, graphisme, Graphique&#10;&#10;Description générée automatiquement">
            <a:extLst>
              <a:ext uri="{FF2B5EF4-FFF2-40B4-BE49-F238E27FC236}">
                <a16:creationId xmlns:a16="http://schemas.microsoft.com/office/drawing/2014/main" id="{3475B502-DF96-2AEE-4332-A4324C3BA4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627" y="6525145"/>
            <a:ext cx="588400" cy="1108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 2013 – 2022">
  <a:themeElements>
    <a:clrScheme name="Thème Office 2013 –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hème Office 2013 –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 2013 –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249</TotalTime>
  <Words>401</Words>
  <Application>Microsoft Office PowerPoint</Application>
  <PresentationFormat>Personnalisé</PresentationFormat>
  <Paragraphs>57</Paragraphs>
  <Slides>4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3" baseType="lpstr">
      <vt:lpstr>adonis-web</vt:lpstr>
      <vt:lpstr>Aptos</vt:lpstr>
      <vt:lpstr>Arial</vt:lpstr>
      <vt:lpstr>Calibri</vt:lpstr>
      <vt:lpstr>Calibri Light</vt:lpstr>
      <vt:lpstr>Open Sans</vt:lpstr>
      <vt:lpstr>Source Sans Pro</vt:lpstr>
      <vt:lpstr>Times New Roman</vt:lpstr>
      <vt:lpstr>Thème Office 2013 – 2022</vt:lpstr>
      <vt:lpstr>Présentation PowerPoint</vt:lpstr>
      <vt:lpstr>Présentation PowerPoint</vt:lpstr>
      <vt:lpstr>Présentation PowerPoint</vt:lpstr>
      <vt:lpstr>Présentation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Cécile Raimbourg</cp:lastModifiedBy>
  <cp:revision>25</cp:revision>
  <dcterms:created xsi:type="dcterms:W3CDTF">2023-12-01T15:34:02Z</dcterms:created>
  <dcterms:modified xsi:type="dcterms:W3CDTF">2024-05-21T09:55:29Z</dcterms:modified>
</cp:coreProperties>
</file>